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73" r:id="rId11"/>
    <p:sldId id="272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67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6/20/2023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6/20/2023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N" sz="9600" dirty="0">
                <a:latin typeface="Berlin Sans FB Demi" panose="020E0802020502020306" pitchFamily="34" charset="0"/>
              </a:rPr>
              <a:t>kpr </a:t>
            </a:r>
            <a:r>
              <a:rPr lang="en-IN" sz="4800" dirty="0">
                <a:latin typeface="Berlin Sans FB Demi" panose="020E0802020502020306" pitchFamily="34" charset="0"/>
              </a:rPr>
              <a:t>Vs</a:t>
            </a:r>
            <a:r>
              <a:rPr lang="en-IN" sz="9600" dirty="0">
                <a:latin typeface="Berlin Sans FB Demi" panose="020E0802020502020306" pitchFamily="34" charset="0"/>
              </a:rPr>
              <a:t> bit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0F0946-A3BC-C5F3-ABD6-0448F5541C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DHIVAKAR RAVIRAM</a:t>
            </a:r>
          </a:p>
          <a:p>
            <a:r>
              <a:rPr lang="en-IN" dirty="0"/>
              <a:t>SRIVAKAR JOBS &amp; EDU INDIA </a:t>
            </a:r>
          </a:p>
          <a:p>
            <a:r>
              <a:rPr lang="en-IN" dirty="0"/>
              <a:t>+91 8825713484</a:t>
            </a:r>
          </a:p>
        </p:txBody>
      </p:sp>
    </p:spTree>
    <p:extLst>
      <p:ext uri="{BB962C8B-B14F-4D97-AF65-F5344CB8AC3E}">
        <p14:creationId xmlns:p14="http://schemas.microsoft.com/office/powerpoint/2010/main" val="3384481991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645" y="1864230"/>
            <a:ext cx="4495800" cy="1130897"/>
          </a:xfrm>
        </p:spPr>
        <p:txBody>
          <a:bodyPr>
            <a:noAutofit/>
          </a:bodyPr>
          <a:lstStyle/>
          <a:p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kpr</a:t>
            </a:r>
            <a:endParaRPr lang="en-IN" sz="9600" dirty="0">
              <a:latin typeface="Berlin Sans FB Demi" panose="020E0802020502020306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198798-D19F-A0EF-E070-B666CB46F768}"/>
              </a:ext>
            </a:extLst>
          </p:cNvPr>
          <p:cNvSpPr txBox="1">
            <a:spLocks/>
          </p:cNvSpPr>
          <p:nvPr/>
        </p:nvSpPr>
        <p:spPr>
          <a:xfrm>
            <a:off x="6893768" y="1850643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 </a:t>
            </a:r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bIT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2523150" y="254058"/>
            <a:ext cx="7833827" cy="1239894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5400" dirty="0">
                <a:latin typeface="Berlin Sans FB Demi" panose="020E0802020502020306" pitchFamily="34" charset="0"/>
              </a:rPr>
              <a:t>Placement offers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96CEBD-AF6C-0B92-0A94-2C8AA7603198}"/>
              </a:ext>
            </a:extLst>
          </p:cNvPr>
          <p:cNvSpPr txBox="1">
            <a:spLocks/>
          </p:cNvSpPr>
          <p:nvPr/>
        </p:nvSpPr>
        <p:spPr>
          <a:xfrm>
            <a:off x="2642118" y="3694922"/>
            <a:ext cx="1817915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700+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0F17CC-2CD9-39F1-3616-13841C420119}"/>
              </a:ext>
            </a:extLst>
          </p:cNvPr>
          <p:cNvSpPr txBox="1">
            <a:spLocks/>
          </p:cNvSpPr>
          <p:nvPr/>
        </p:nvSpPr>
        <p:spPr>
          <a:xfrm>
            <a:off x="8461309" y="3694922"/>
            <a:ext cx="214842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1200+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7054613-574E-7181-4F3F-6E332538A3E4}"/>
              </a:ext>
            </a:extLst>
          </p:cNvPr>
          <p:cNvSpPr txBox="1">
            <a:spLocks/>
          </p:cNvSpPr>
          <p:nvPr/>
        </p:nvSpPr>
        <p:spPr>
          <a:xfrm>
            <a:off x="5233694" y="5778759"/>
            <a:ext cx="2412741" cy="304801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www.srivakarjobs.com</a:t>
            </a:r>
          </a:p>
        </p:txBody>
      </p:sp>
    </p:spTree>
    <p:extLst>
      <p:ext uri="{BB962C8B-B14F-4D97-AF65-F5344CB8AC3E}">
        <p14:creationId xmlns:p14="http://schemas.microsoft.com/office/powerpoint/2010/main" val="2644096942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645" y="1864230"/>
            <a:ext cx="4495800" cy="1130897"/>
          </a:xfrm>
        </p:spPr>
        <p:txBody>
          <a:bodyPr>
            <a:noAutofit/>
          </a:bodyPr>
          <a:lstStyle/>
          <a:p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kpr</a:t>
            </a:r>
            <a:r>
              <a:rPr lang="en-IN" sz="9600" dirty="0">
                <a:latin typeface="Berlin Sans FB Demi" panose="020E0802020502020306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198798-D19F-A0EF-E070-B666CB46F768}"/>
              </a:ext>
            </a:extLst>
          </p:cNvPr>
          <p:cNvSpPr txBox="1">
            <a:spLocks/>
          </p:cNvSpPr>
          <p:nvPr/>
        </p:nvSpPr>
        <p:spPr>
          <a:xfrm>
            <a:off x="6893768" y="1850643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 </a:t>
            </a:r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bIT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2303881" y="254058"/>
            <a:ext cx="8272366" cy="1239894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5400" dirty="0">
                <a:latin typeface="Berlin Sans FB Demi" panose="020E0802020502020306" pitchFamily="34" charset="0"/>
              </a:rPr>
              <a:t>Highest package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96CEBD-AF6C-0B92-0A94-2C8AA7603198}"/>
              </a:ext>
            </a:extLst>
          </p:cNvPr>
          <p:cNvSpPr txBox="1">
            <a:spLocks/>
          </p:cNvSpPr>
          <p:nvPr/>
        </p:nvSpPr>
        <p:spPr>
          <a:xfrm>
            <a:off x="2642118" y="3694922"/>
            <a:ext cx="1817915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20 lpa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0F17CC-2CD9-39F1-3616-13841C420119}"/>
              </a:ext>
            </a:extLst>
          </p:cNvPr>
          <p:cNvSpPr txBox="1">
            <a:spLocks/>
          </p:cNvSpPr>
          <p:nvPr/>
        </p:nvSpPr>
        <p:spPr>
          <a:xfrm>
            <a:off x="8461309" y="3694922"/>
            <a:ext cx="1817914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15 lpa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7054613-574E-7181-4F3F-6E332538A3E4}"/>
              </a:ext>
            </a:extLst>
          </p:cNvPr>
          <p:cNvSpPr txBox="1">
            <a:spLocks/>
          </p:cNvSpPr>
          <p:nvPr/>
        </p:nvSpPr>
        <p:spPr>
          <a:xfrm>
            <a:off x="5233694" y="5778759"/>
            <a:ext cx="2412741" cy="304801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www.srivakarjobs.com</a:t>
            </a:r>
          </a:p>
        </p:txBody>
      </p:sp>
    </p:spTree>
    <p:extLst>
      <p:ext uri="{BB962C8B-B14F-4D97-AF65-F5344CB8AC3E}">
        <p14:creationId xmlns:p14="http://schemas.microsoft.com/office/powerpoint/2010/main" val="4271064065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645" y="1864230"/>
            <a:ext cx="4495800" cy="1130897"/>
          </a:xfrm>
        </p:spPr>
        <p:txBody>
          <a:bodyPr>
            <a:noAutofit/>
          </a:bodyPr>
          <a:lstStyle/>
          <a:p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kpr</a:t>
            </a:r>
            <a:r>
              <a:rPr lang="en-IN" sz="9600" dirty="0">
                <a:latin typeface="Berlin Sans FB Demi" panose="020E0802020502020306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198798-D19F-A0EF-E070-B666CB46F768}"/>
              </a:ext>
            </a:extLst>
          </p:cNvPr>
          <p:cNvSpPr txBox="1">
            <a:spLocks/>
          </p:cNvSpPr>
          <p:nvPr/>
        </p:nvSpPr>
        <p:spPr>
          <a:xfrm>
            <a:off x="6893768" y="1850643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 </a:t>
            </a:r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bIT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2303881" y="254058"/>
            <a:ext cx="8272366" cy="1239894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5400" dirty="0">
                <a:latin typeface="Berlin Sans FB Demi" panose="020E0802020502020306" pitchFamily="34" charset="0"/>
              </a:rPr>
              <a:t>Tnea round 1 status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96CEBD-AF6C-0B92-0A94-2C8AA7603198}"/>
              </a:ext>
            </a:extLst>
          </p:cNvPr>
          <p:cNvSpPr txBox="1">
            <a:spLocks/>
          </p:cNvSpPr>
          <p:nvPr/>
        </p:nvSpPr>
        <p:spPr>
          <a:xfrm>
            <a:off x="2642118" y="3694922"/>
            <a:ext cx="1817915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12 %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0F17CC-2CD9-39F1-3616-13841C420119}"/>
              </a:ext>
            </a:extLst>
          </p:cNvPr>
          <p:cNvSpPr txBox="1">
            <a:spLocks/>
          </p:cNvSpPr>
          <p:nvPr/>
        </p:nvSpPr>
        <p:spPr>
          <a:xfrm>
            <a:off x="8461309" y="3694922"/>
            <a:ext cx="1817914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25 %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7054613-574E-7181-4F3F-6E332538A3E4}"/>
              </a:ext>
            </a:extLst>
          </p:cNvPr>
          <p:cNvSpPr txBox="1">
            <a:spLocks/>
          </p:cNvSpPr>
          <p:nvPr/>
        </p:nvSpPr>
        <p:spPr>
          <a:xfrm>
            <a:off x="5233694" y="5778759"/>
            <a:ext cx="2412741" cy="304801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www.srivakarjobs.com</a:t>
            </a:r>
          </a:p>
        </p:txBody>
      </p:sp>
    </p:spTree>
    <p:extLst>
      <p:ext uri="{BB962C8B-B14F-4D97-AF65-F5344CB8AC3E}">
        <p14:creationId xmlns:p14="http://schemas.microsoft.com/office/powerpoint/2010/main" val="1217730509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288" y="1109504"/>
            <a:ext cx="4495800" cy="552399"/>
          </a:xfrm>
        </p:spPr>
        <p:txBody>
          <a:bodyPr>
            <a:noAutofit/>
          </a:bodyPr>
          <a:lstStyle/>
          <a:p>
            <a:r>
              <a:rPr lang="en-IN" sz="40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kpr</a:t>
            </a:r>
            <a:r>
              <a:rPr lang="en-IN" sz="4000" dirty="0">
                <a:latin typeface="Berlin Sans FB Demi" panose="020E0802020502020306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198798-D19F-A0EF-E070-B666CB46F768}"/>
              </a:ext>
            </a:extLst>
          </p:cNvPr>
          <p:cNvSpPr txBox="1">
            <a:spLocks/>
          </p:cNvSpPr>
          <p:nvPr/>
        </p:nvSpPr>
        <p:spPr>
          <a:xfrm>
            <a:off x="6781801" y="1109504"/>
            <a:ext cx="4495800" cy="552399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bIT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4013716" y="180710"/>
            <a:ext cx="4852695" cy="733690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5400" dirty="0">
                <a:latin typeface="Berlin Sans FB Demi" panose="020E0802020502020306" pitchFamily="34" charset="0"/>
              </a:rPr>
              <a:t>Ug courses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96CEBD-AF6C-0B92-0A94-2C8AA7603198}"/>
              </a:ext>
            </a:extLst>
          </p:cNvPr>
          <p:cNvSpPr txBox="1">
            <a:spLocks/>
          </p:cNvSpPr>
          <p:nvPr/>
        </p:nvSpPr>
        <p:spPr>
          <a:xfrm>
            <a:off x="300363" y="2018372"/>
            <a:ext cx="5013649" cy="4436216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ARTIFICIAL INTELLIGENCE AND DATA SCIENCE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SCIENCE AND ENGINEERING (ARTIFICIAL INTELLIGENCE AND MACHINE LEARNING)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 MEDICAL ENGINEERING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SCIENCE AND BUSSINESS SYSTEM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CIVIL ENGINEERING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CHEMICAL ENGINEERING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SCIENCE AND ENGINEERING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ELECTRONICS AND COMMUNICATION ENGINEERING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ELECTRICAL AND ELECTRONICS ENGINEERING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TECHNOLOGY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MECHANICAL ENGINEERING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Mechatronics Engineering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0F17CC-2CD9-39F1-3616-13841C420119}"/>
              </a:ext>
            </a:extLst>
          </p:cNvPr>
          <p:cNvSpPr txBox="1">
            <a:spLocks/>
          </p:cNvSpPr>
          <p:nvPr/>
        </p:nvSpPr>
        <p:spPr>
          <a:xfrm>
            <a:off x="6073589" y="1857007"/>
            <a:ext cx="5912224" cy="4820283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ARTIFICIAL INTELLIGENCE AND DATA SCIENCE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AGRICULTURAL ENGINEERING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Artificial Intelligence and Machine Learning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 MEDICAL ENGINEERING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 TECHNOLOGY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SCIENCE AND BUSSINESS SYSTEM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SCIENCE AND DESIGN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CIVIL ENGINEERING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SCIENCE AND ENGINEERING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TECHNOLOGY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ELECTRONICS AND COMMUNICATION ENGINEERING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ELECTRICAL AND ELECTRONICS ENGINEERING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ELECTRONICS AND INSTRUMENTATION ENGINEERING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FOOD TECHNOLOGY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FASHION TECHNOLOGY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TECHNOLOGY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MECHATRONICS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MECHANICAL ENGINEERING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Science and Engineering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TEXTILE TECHNOLOGY</a:t>
            </a:r>
          </a:p>
        </p:txBody>
      </p:sp>
    </p:spTree>
    <p:extLst>
      <p:ext uri="{BB962C8B-B14F-4D97-AF65-F5344CB8AC3E}">
        <p14:creationId xmlns:p14="http://schemas.microsoft.com/office/powerpoint/2010/main" val="264187388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3444549" y="173104"/>
            <a:ext cx="5624806" cy="733690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5400" dirty="0">
                <a:latin typeface="Berlin Sans FB Demi" panose="020E0802020502020306" pitchFamily="34" charset="0"/>
              </a:rPr>
              <a:t>BIT -Cut off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B214C32-548B-C5D5-7ABB-E837BA5330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813987"/>
              </p:ext>
            </p:extLst>
          </p:nvPr>
        </p:nvGraphicFramePr>
        <p:xfrm>
          <a:off x="502023" y="40341"/>
          <a:ext cx="11187953" cy="67363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86182">
                  <a:extLst>
                    <a:ext uri="{9D8B030D-6E8A-4147-A177-3AD203B41FA5}">
                      <a16:colId xmlns:a16="http://schemas.microsoft.com/office/drawing/2014/main" val="523631641"/>
                    </a:ext>
                  </a:extLst>
                </a:gridCol>
                <a:gridCol w="971040">
                  <a:extLst>
                    <a:ext uri="{9D8B030D-6E8A-4147-A177-3AD203B41FA5}">
                      <a16:colId xmlns:a16="http://schemas.microsoft.com/office/drawing/2014/main" val="785448565"/>
                    </a:ext>
                  </a:extLst>
                </a:gridCol>
                <a:gridCol w="1018862">
                  <a:extLst>
                    <a:ext uri="{9D8B030D-6E8A-4147-A177-3AD203B41FA5}">
                      <a16:colId xmlns:a16="http://schemas.microsoft.com/office/drawing/2014/main" val="3996453330"/>
                    </a:ext>
                  </a:extLst>
                </a:gridCol>
                <a:gridCol w="1036426">
                  <a:extLst>
                    <a:ext uri="{9D8B030D-6E8A-4147-A177-3AD203B41FA5}">
                      <a16:colId xmlns:a16="http://schemas.microsoft.com/office/drawing/2014/main" val="4162770783"/>
                    </a:ext>
                  </a:extLst>
                </a:gridCol>
                <a:gridCol w="1089128">
                  <a:extLst>
                    <a:ext uri="{9D8B030D-6E8A-4147-A177-3AD203B41FA5}">
                      <a16:colId xmlns:a16="http://schemas.microsoft.com/office/drawing/2014/main" val="2411382403"/>
                    </a:ext>
                  </a:extLst>
                </a:gridCol>
                <a:gridCol w="966160">
                  <a:extLst>
                    <a:ext uri="{9D8B030D-6E8A-4147-A177-3AD203B41FA5}">
                      <a16:colId xmlns:a16="http://schemas.microsoft.com/office/drawing/2014/main" val="649765208"/>
                    </a:ext>
                  </a:extLst>
                </a:gridCol>
                <a:gridCol w="1176961">
                  <a:extLst>
                    <a:ext uri="{9D8B030D-6E8A-4147-A177-3AD203B41FA5}">
                      <a16:colId xmlns:a16="http://schemas.microsoft.com/office/drawing/2014/main" val="989545711"/>
                    </a:ext>
                  </a:extLst>
                </a:gridCol>
                <a:gridCol w="843194">
                  <a:extLst>
                    <a:ext uri="{9D8B030D-6E8A-4147-A177-3AD203B41FA5}">
                      <a16:colId xmlns:a16="http://schemas.microsoft.com/office/drawing/2014/main" val="2581555646"/>
                    </a:ext>
                  </a:extLst>
                </a:gridCol>
              </a:tblGrid>
              <a:tr h="176747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Branch Name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OC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BC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BCM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MBC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SC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SCA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ST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11199148"/>
                  </a:ext>
                </a:extLst>
              </a:tr>
              <a:tr h="337052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COMPUTER SCIENCE AND ENGINEERING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190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187.5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182.5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181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137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139.5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165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9918460"/>
                  </a:ext>
                </a:extLst>
              </a:tr>
              <a:tr h="337052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INFORMATION TECHNOLOGY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187.6667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185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177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178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129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122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122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99592230"/>
                  </a:ext>
                </a:extLst>
              </a:tr>
              <a:tr h="337052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ARTIFICIAL INTELLIGENCE AND DATA SCIENCE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186.5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183.5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180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177.5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135.5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148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161.415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51588595"/>
                  </a:ext>
                </a:extLst>
              </a:tr>
              <a:tr h="3370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COMPUTER SCIENCE AND BUSSINESS SYSTEM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184.5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183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166.5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176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127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133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75017065"/>
                  </a:ext>
                </a:extLst>
              </a:tr>
              <a:tr h="337052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ELECTRONICS AND COMMUNICATION ENGINEERING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185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182.5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174.955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174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123.5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95.5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136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42592544"/>
                  </a:ext>
                </a:extLst>
              </a:tr>
              <a:tr h="3370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Artificial Intelligence and Machine Learning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182.5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179.5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176.5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169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105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89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0034310"/>
                  </a:ext>
                </a:extLst>
              </a:tr>
              <a:tr h="337052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COMPUTER SCIENCE AND DESIGN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180.405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177.5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162.5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164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114.5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121.5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02197454"/>
                  </a:ext>
                </a:extLst>
              </a:tr>
              <a:tr h="337052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COMPUTER TECHNOLOGY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181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177.5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169.5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166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130.5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43260684"/>
                  </a:ext>
                </a:extLst>
              </a:tr>
              <a:tr h="337052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ELECTRICAL AND ELECTRONICS ENGINEERING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180.5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177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168.5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171.5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123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65533276"/>
                  </a:ext>
                </a:extLst>
              </a:tr>
              <a:tr h="337052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Information Science and Engineering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179.5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177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160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165.5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89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03900953"/>
                  </a:ext>
                </a:extLst>
              </a:tr>
              <a:tr h="337052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ELECTRONICS AND INSTRUMENTATION ENGINEERING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176.5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172.5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167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158.5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84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102.5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67187922"/>
                  </a:ext>
                </a:extLst>
              </a:tr>
              <a:tr h="337052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BIO MEDICAL ENGINEERING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177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163.5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165.5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92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6375747"/>
                  </a:ext>
                </a:extLst>
              </a:tr>
              <a:tr h="337052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MECHANICAL ENGINEERING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170.5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163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139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148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124.5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101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143.5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26476700"/>
                  </a:ext>
                </a:extLst>
              </a:tr>
              <a:tr h="337052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MECHATRONICS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171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162.5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153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158.385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60037861"/>
                  </a:ext>
                </a:extLst>
              </a:tr>
              <a:tr h="337052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BIO TECHNOLOGY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174.4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156.5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163.755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154.5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83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1245983"/>
                  </a:ext>
                </a:extLst>
              </a:tr>
              <a:tr h="337052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AGRICULTURAL ENGINEERING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169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150.5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134.5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149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102.5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96655108"/>
                  </a:ext>
                </a:extLst>
              </a:tr>
              <a:tr h="337052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FOOD TECHNOLOGY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168.5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149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158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138.5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81.5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04514943"/>
                  </a:ext>
                </a:extLst>
              </a:tr>
              <a:tr h="337052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CIVIL ENGINEERING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157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140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148.5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139.5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97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36575712"/>
                  </a:ext>
                </a:extLst>
              </a:tr>
              <a:tr h="317379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FASHION TECHNOLOGY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145.5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138.5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131.5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101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86707801"/>
                  </a:ext>
                </a:extLst>
              </a:tr>
              <a:tr h="54891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TEXTILE TECHNOLOGY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141.5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126.5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105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119.5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92404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694237"/>
      </p:ext>
    </p:extLst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3537856" y="210427"/>
            <a:ext cx="5624806" cy="733690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5400" dirty="0">
                <a:latin typeface="Berlin Sans FB Demi" panose="020E0802020502020306" pitchFamily="34" charset="0"/>
              </a:rPr>
              <a:t>KPR -Cut off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70672B4-D3EC-9900-B9F2-461CCB572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031566"/>
              </p:ext>
            </p:extLst>
          </p:nvPr>
        </p:nvGraphicFramePr>
        <p:xfrm>
          <a:off x="507985" y="210427"/>
          <a:ext cx="11176030" cy="6448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8144">
                  <a:extLst>
                    <a:ext uri="{9D8B030D-6E8A-4147-A177-3AD203B41FA5}">
                      <a16:colId xmlns:a16="http://schemas.microsoft.com/office/drawing/2014/main" val="1758814331"/>
                    </a:ext>
                  </a:extLst>
                </a:gridCol>
                <a:gridCol w="1183342">
                  <a:extLst>
                    <a:ext uri="{9D8B030D-6E8A-4147-A177-3AD203B41FA5}">
                      <a16:colId xmlns:a16="http://schemas.microsoft.com/office/drawing/2014/main" val="2533892022"/>
                    </a:ext>
                  </a:extLst>
                </a:gridCol>
                <a:gridCol w="1223682">
                  <a:extLst>
                    <a:ext uri="{9D8B030D-6E8A-4147-A177-3AD203B41FA5}">
                      <a16:colId xmlns:a16="http://schemas.microsoft.com/office/drawing/2014/main" val="1204510929"/>
                    </a:ext>
                  </a:extLst>
                </a:gridCol>
                <a:gridCol w="1612168">
                  <a:extLst>
                    <a:ext uri="{9D8B030D-6E8A-4147-A177-3AD203B41FA5}">
                      <a16:colId xmlns:a16="http://schemas.microsoft.com/office/drawing/2014/main" val="1310829789"/>
                    </a:ext>
                  </a:extLst>
                </a:gridCol>
                <a:gridCol w="1200605">
                  <a:extLst>
                    <a:ext uri="{9D8B030D-6E8A-4147-A177-3AD203B41FA5}">
                      <a16:colId xmlns:a16="http://schemas.microsoft.com/office/drawing/2014/main" val="2962813002"/>
                    </a:ext>
                  </a:extLst>
                </a:gridCol>
                <a:gridCol w="675432">
                  <a:extLst>
                    <a:ext uri="{9D8B030D-6E8A-4147-A177-3AD203B41FA5}">
                      <a16:colId xmlns:a16="http://schemas.microsoft.com/office/drawing/2014/main" val="2075554664"/>
                    </a:ext>
                  </a:extLst>
                </a:gridCol>
                <a:gridCol w="703000">
                  <a:extLst>
                    <a:ext uri="{9D8B030D-6E8A-4147-A177-3AD203B41FA5}">
                      <a16:colId xmlns:a16="http://schemas.microsoft.com/office/drawing/2014/main" val="1808858576"/>
                    </a:ext>
                  </a:extLst>
                </a:gridCol>
                <a:gridCol w="419657">
                  <a:extLst>
                    <a:ext uri="{9D8B030D-6E8A-4147-A177-3AD203B41FA5}">
                      <a16:colId xmlns:a16="http://schemas.microsoft.com/office/drawing/2014/main" val="3654366257"/>
                    </a:ext>
                  </a:extLst>
                </a:gridCol>
              </a:tblGrid>
              <a:tr h="459102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Branch Name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BCM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MBC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SCA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15904"/>
                  </a:ext>
                </a:extLst>
              </a:tr>
              <a:tr h="459102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COMPUTER SCIENCE AND ENGINEERING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719339"/>
                  </a:ext>
                </a:extLst>
              </a:tr>
              <a:tr h="459102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 TECHNOLOGY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171.03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311479"/>
                  </a:ext>
                </a:extLst>
              </a:tr>
              <a:tr h="459102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ARTIFICIAL INTELLIGENCE AND DATA SCIENCE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175.11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329889"/>
                  </a:ext>
                </a:extLst>
              </a:tr>
              <a:tr h="459102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ELECTRONICS AND COMMUNICATION ENGINEERING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341923"/>
                  </a:ext>
                </a:extLst>
              </a:tr>
              <a:tr h="5734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COMPUTER SCIENCE AND ENGINEERING (ARTIFICIAL INTELLIGENCE AND MACHINE LEARNING)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79506"/>
                  </a:ext>
                </a:extLst>
              </a:tr>
              <a:tr h="4591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COMPUTER SCIENCE AND BUSSINESS SYSTEM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316716"/>
                  </a:ext>
                </a:extLst>
              </a:tr>
              <a:tr h="509912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ELECTRICAL AND ELECTRONICS ENGINEERING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359779"/>
                  </a:ext>
                </a:extLst>
              </a:tr>
              <a:tr h="459102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Mechatronics Engineering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321409"/>
                  </a:ext>
                </a:extLst>
              </a:tr>
              <a:tr h="459102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BIO MEDICAL ENGINEERING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145326"/>
                  </a:ext>
                </a:extLst>
              </a:tr>
              <a:tr h="453396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MECHANICAL ENGINEERING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94423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CIVIL ENGINEERING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826585"/>
                  </a:ext>
                </a:extLst>
              </a:tr>
              <a:tr h="781879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CHEMICAL ENGINEERING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127.5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527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2658"/>
      </p:ext>
    </p:extLst>
  </p:cSld>
  <p:clrMapOvr>
    <a:masterClrMapping/>
  </p:clrMapOvr>
  <p:transition spd="slow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58752"/>
            <a:ext cx="8991600" cy="1645920"/>
          </a:xfrm>
        </p:spPr>
        <p:txBody>
          <a:bodyPr>
            <a:noAutofit/>
          </a:bodyPr>
          <a:lstStyle/>
          <a:p>
            <a:r>
              <a:rPr lang="en-IN" sz="9600" dirty="0">
                <a:latin typeface="Berlin Sans FB Demi" panose="020E0802020502020306" pitchFamily="34" charset="0"/>
              </a:rPr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0F0946-A3BC-C5F3-ABD6-0448F5541C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DHIVAKAR RAVIRAM</a:t>
            </a:r>
          </a:p>
          <a:p>
            <a:r>
              <a:rPr lang="en-IN" dirty="0"/>
              <a:t>SRIVAKAR JOBS &amp; EDU INDIA </a:t>
            </a:r>
          </a:p>
          <a:p>
            <a:r>
              <a:rPr lang="en-IN" dirty="0"/>
              <a:t>+91 8825713484</a:t>
            </a:r>
          </a:p>
        </p:txBody>
      </p:sp>
    </p:spTree>
    <p:extLst>
      <p:ext uri="{BB962C8B-B14F-4D97-AF65-F5344CB8AC3E}">
        <p14:creationId xmlns:p14="http://schemas.microsoft.com/office/powerpoint/2010/main" val="1187760390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645" y="1864230"/>
            <a:ext cx="4495800" cy="1130897"/>
          </a:xfrm>
        </p:spPr>
        <p:txBody>
          <a:bodyPr>
            <a:noAutofit/>
          </a:bodyPr>
          <a:lstStyle/>
          <a:p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kpr</a:t>
            </a:r>
            <a:r>
              <a:rPr lang="en-IN" sz="9600" dirty="0">
                <a:latin typeface="Berlin Sans FB Demi" panose="020E0802020502020306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198798-D19F-A0EF-E070-B666CB46F768}"/>
              </a:ext>
            </a:extLst>
          </p:cNvPr>
          <p:cNvSpPr txBox="1">
            <a:spLocks/>
          </p:cNvSpPr>
          <p:nvPr/>
        </p:nvSpPr>
        <p:spPr>
          <a:xfrm>
            <a:off x="6893768" y="1864229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 </a:t>
            </a:r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bit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2793740" y="180710"/>
            <a:ext cx="7488595" cy="1239894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Tnea code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96CEBD-AF6C-0B92-0A94-2C8AA7603198}"/>
              </a:ext>
            </a:extLst>
          </p:cNvPr>
          <p:cNvSpPr txBox="1">
            <a:spLocks/>
          </p:cNvSpPr>
          <p:nvPr/>
        </p:nvSpPr>
        <p:spPr>
          <a:xfrm>
            <a:off x="1217645" y="3732245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6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2764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0F17CC-2CD9-39F1-3616-13841C420119}"/>
              </a:ext>
            </a:extLst>
          </p:cNvPr>
          <p:cNvSpPr txBox="1">
            <a:spLocks/>
          </p:cNvSpPr>
          <p:nvPr/>
        </p:nvSpPr>
        <p:spPr>
          <a:xfrm>
            <a:off x="6893768" y="3732245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6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2702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7054613-574E-7181-4F3F-6E332538A3E4}"/>
              </a:ext>
            </a:extLst>
          </p:cNvPr>
          <p:cNvSpPr txBox="1">
            <a:spLocks/>
          </p:cNvSpPr>
          <p:nvPr/>
        </p:nvSpPr>
        <p:spPr>
          <a:xfrm>
            <a:off x="5233694" y="5778759"/>
            <a:ext cx="2412741" cy="304801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www.srivakarjobs.com</a:t>
            </a:r>
          </a:p>
        </p:txBody>
      </p:sp>
    </p:spTree>
    <p:extLst>
      <p:ext uri="{BB962C8B-B14F-4D97-AF65-F5344CB8AC3E}">
        <p14:creationId xmlns:p14="http://schemas.microsoft.com/office/powerpoint/2010/main" val="247093003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645" y="1864230"/>
            <a:ext cx="4495800" cy="1130897"/>
          </a:xfrm>
        </p:spPr>
        <p:txBody>
          <a:bodyPr>
            <a:noAutofit/>
          </a:bodyPr>
          <a:lstStyle/>
          <a:p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kpr</a:t>
            </a:r>
            <a:r>
              <a:rPr lang="en-IN" sz="9600" dirty="0">
                <a:latin typeface="Berlin Sans FB Demi" panose="020E0802020502020306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198798-D19F-A0EF-E070-B666CB46F768}"/>
              </a:ext>
            </a:extLst>
          </p:cNvPr>
          <p:cNvSpPr txBox="1">
            <a:spLocks/>
          </p:cNvSpPr>
          <p:nvPr/>
        </p:nvSpPr>
        <p:spPr>
          <a:xfrm>
            <a:off x="6893768" y="1850643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 </a:t>
            </a:r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bIT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2793740" y="180710"/>
            <a:ext cx="7292651" cy="1239894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age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96CEBD-AF6C-0B92-0A94-2C8AA7603198}"/>
              </a:ext>
            </a:extLst>
          </p:cNvPr>
          <p:cNvSpPr txBox="1">
            <a:spLocks/>
          </p:cNvSpPr>
          <p:nvPr/>
        </p:nvSpPr>
        <p:spPr>
          <a:xfrm>
            <a:off x="1217645" y="3732245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6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14 years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0F17CC-2CD9-39F1-3616-13841C420119}"/>
              </a:ext>
            </a:extLst>
          </p:cNvPr>
          <p:cNvSpPr txBox="1">
            <a:spLocks/>
          </p:cNvSpPr>
          <p:nvPr/>
        </p:nvSpPr>
        <p:spPr>
          <a:xfrm>
            <a:off x="6893768" y="3694923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6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27 years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7054613-574E-7181-4F3F-6E332538A3E4}"/>
              </a:ext>
            </a:extLst>
          </p:cNvPr>
          <p:cNvSpPr txBox="1">
            <a:spLocks/>
          </p:cNvSpPr>
          <p:nvPr/>
        </p:nvSpPr>
        <p:spPr>
          <a:xfrm>
            <a:off x="5233694" y="5778759"/>
            <a:ext cx="2412741" cy="304801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www.srivakarjobs.com</a:t>
            </a:r>
          </a:p>
        </p:txBody>
      </p:sp>
    </p:spTree>
    <p:extLst>
      <p:ext uri="{BB962C8B-B14F-4D97-AF65-F5344CB8AC3E}">
        <p14:creationId xmlns:p14="http://schemas.microsoft.com/office/powerpoint/2010/main" val="277712304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645" y="1864230"/>
            <a:ext cx="4495800" cy="1130897"/>
          </a:xfrm>
        </p:spPr>
        <p:txBody>
          <a:bodyPr>
            <a:noAutofit/>
          </a:bodyPr>
          <a:lstStyle/>
          <a:p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kpr</a:t>
            </a:r>
            <a:r>
              <a:rPr lang="en-IN" sz="9600" dirty="0">
                <a:latin typeface="Berlin Sans FB Demi" panose="020E0802020502020306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198798-D19F-A0EF-E070-B666CB46F768}"/>
              </a:ext>
            </a:extLst>
          </p:cNvPr>
          <p:cNvSpPr txBox="1">
            <a:spLocks/>
          </p:cNvSpPr>
          <p:nvPr/>
        </p:nvSpPr>
        <p:spPr>
          <a:xfrm>
            <a:off x="6893768" y="1850643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 </a:t>
            </a:r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bIT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2793740" y="180710"/>
            <a:ext cx="7292651" cy="1239894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status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96CEBD-AF6C-0B92-0A94-2C8AA7603198}"/>
              </a:ext>
            </a:extLst>
          </p:cNvPr>
          <p:cNvSpPr txBox="1">
            <a:spLocks/>
          </p:cNvSpPr>
          <p:nvPr/>
        </p:nvSpPr>
        <p:spPr>
          <a:xfrm>
            <a:off x="1217645" y="3732245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autonomous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0F17CC-2CD9-39F1-3616-13841C420119}"/>
              </a:ext>
            </a:extLst>
          </p:cNvPr>
          <p:cNvSpPr txBox="1">
            <a:spLocks/>
          </p:cNvSpPr>
          <p:nvPr/>
        </p:nvSpPr>
        <p:spPr>
          <a:xfrm>
            <a:off x="6893768" y="3694923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autonomous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7054613-574E-7181-4F3F-6E332538A3E4}"/>
              </a:ext>
            </a:extLst>
          </p:cNvPr>
          <p:cNvSpPr txBox="1">
            <a:spLocks/>
          </p:cNvSpPr>
          <p:nvPr/>
        </p:nvSpPr>
        <p:spPr>
          <a:xfrm>
            <a:off x="5233694" y="5778759"/>
            <a:ext cx="2412741" cy="304801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www.srivakarjobs.com</a:t>
            </a:r>
          </a:p>
        </p:txBody>
      </p:sp>
    </p:spTree>
    <p:extLst>
      <p:ext uri="{BB962C8B-B14F-4D97-AF65-F5344CB8AC3E}">
        <p14:creationId xmlns:p14="http://schemas.microsoft.com/office/powerpoint/2010/main" val="1915862055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645" y="1864230"/>
            <a:ext cx="4495800" cy="1130897"/>
          </a:xfrm>
        </p:spPr>
        <p:txBody>
          <a:bodyPr>
            <a:noAutofit/>
          </a:bodyPr>
          <a:lstStyle/>
          <a:p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kpr</a:t>
            </a:r>
            <a:r>
              <a:rPr lang="en-IN" sz="9600" dirty="0">
                <a:latin typeface="Berlin Sans FB Demi" panose="020E0802020502020306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198798-D19F-A0EF-E070-B666CB46F768}"/>
              </a:ext>
            </a:extLst>
          </p:cNvPr>
          <p:cNvSpPr txBox="1">
            <a:spLocks/>
          </p:cNvSpPr>
          <p:nvPr/>
        </p:nvSpPr>
        <p:spPr>
          <a:xfrm>
            <a:off x="6893768" y="1850643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 </a:t>
            </a:r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bIT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2793740" y="180710"/>
            <a:ext cx="7292651" cy="1239894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naac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96CEBD-AF6C-0B92-0A94-2C8AA7603198}"/>
              </a:ext>
            </a:extLst>
          </p:cNvPr>
          <p:cNvSpPr txBox="1">
            <a:spLocks/>
          </p:cNvSpPr>
          <p:nvPr/>
        </p:nvSpPr>
        <p:spPr>
          <a:xfrm>
            <a:off x="2642118" y="3694922"/>
            <a:ext cx="1646853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A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0F17CC-2CD9-39F1-3616-13841C420119}"/>
              </a:ext>
            </a:extLst>
          </p:cNvPr>
          <p:cNvSpPr txBox="1">
            <a:spLocks/>
          </p:cNvSpPr>
          <p:nvPr/>
        </p:nvSpPr>
        <p:spPr>
          <a:xfrm>
            <a:off x="8563947" y="3694921"/>
            <a:ext cx="1646853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A+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7054613-574E-7181-4F3F-6E332538A3E4}"/>
              </a:ext>
            </a:extLst>
          </p:cNvPr>
          <p:cNvSpPr txBox="1">
            <a:spLocks/>
          </p:cNvSpPr>
          <p:nvPr/>
        </p:nvSpPr>
        <p:spPr>
          <a:xfrm>
            <a:off x="5233694" y="5778759"/>
            <a:ext cx="2412741" cy="304801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www.srivakarjobs.com</a:t>
            </a:r>
          </a:p>
        </p:txBody>
      </p:sp>
    </p:spTree>
    <p:extLst>
      <p:ext uri="{BB962C8B-B14F-4D97-AF65-F5344CB8AC3E}">
        <p14:creationId xmlns:p14="http://schemas.microsoft.com/office/powerpoint/2010/main" val="1269796638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645" y="1864230"/>
            <a:ext cx="4495800" cy="1130897"/>
          </a:xfrm>
        </p:spPr>
        <p:txBody>
          <a:bodyPr>
            <a:noAutofit/>
          </a:bodyPr>
          <a:lstStyle/>
          <a:p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kpr</a:t>
            </a:r>
            <a:r>
              <a:rPr lang="en-IN" sz="9600" dirty="0">
                <a:latin typeface="Berlin Sans FB Demi" panose="020E0802020502020306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198798-D19F-A0EF-E070-B666CB46F768}"/>
              </a:ext>
            </a:extLst>
          </p:cNvPr>
          <p:cNvSpPr txBox="1">
            <a:spLocks/>
          </p:cNvSpPr>
          <p:nvPr/>
        </p:nvSpPr>
        <p:spPr>
          <a:xfrm>
            <a:off x="6893768" y="1850643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 </a:t>
            </a:r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bIT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2793740" y="180710"/>
            <a:ext cx="7292651" cy="1239894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Nirf rank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96CEBD-AF6C-0B92-0A94-2C8AA7603198}"/>
              </a:ext>
            </a:extLst>
          </p:cNvPr>
          <p:cNvSpPr txBox="1">
            <a:spLocks/>
          </p:cNvSpPr>
          <p:nvPr/>
        </p:nvSpPr>
        <p:spPr>
          <a:xfrm>
            <a:off x="2110639" y="3718795"/>
            <a:ext cx="2709811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101 -150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0F17CC-2CD9-39F1-3616-13841C420119}"/>
              </a:ext>
            </a:extLst>
          </p:cNvPr>
          <p:cNvSpPr txBox="1">
            <a:spLocks/>
          </p:cNvSpPr>
          <p:nvPr/>
        </p:nvSpPr>
        <p:spPr>
          <a:xfrm>
            <a:off x="7646435" y="3694921"/>
            <a:ext cx="3089987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-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7054613-574E-7181-4F3F-6E332538A3E4}"/>
              </a:ext>
            </a:extLst>
          </p:cNvPr>
          <p:cNvSpPr txBox="1">
            <a:spLocks/>
          </p:cNvSpPr>
          <p:nvPr/>
        </p:nvSpPr>
        <p:spPr>
          <a:xfrm>
            <a:off x="5233694" y="5778759"/>
            <a:ext cx="2412741" cy="304801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www.srivakarjobs.com</a:t>
            </a:r>
          </a:p>
        </p:txBody>
      </p:sp>
    </p:spTree>
    <p:extLst>
      <p:ext uri="{BB962C8B-B14F-4D97-AF65-F5344CB8AC3E}">
        <p14:creationId xmlns:p14="http://schemas.microsoft.com/office/powerpoint/2010/main" val="3652870454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645" y="1864230"/>
            <a:ext cx="4495800" cy="1130897"/>
          </a:xfrm>
        </p:spPr>
        <p:txBody>
          <a:bodyPr>
            <a:noAutofit/>
          </a:bodyPr>
          <a:lstStyle/>
          <a:p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kpr</a:t>
            </a:r>
            <a:r>
              <a:rPr lang="en-IN" sz="9600" dirty="0">
                <a:latin typeface="Berlin Sans FB Demi" panose="020E0802020502020306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198798-D19F-A0EF-E070-B666CB46F768}"/>
              </a:ext>
            </a:extLst>
          </p:cNvPr>
          <p:cNvSpPr txBox="1">
            <a:spLocks/>
          </p:cNvSpPr>
          <p:nvPr/>
        </p:nvSpPr>
        <p:spPr>
          <a:xfrm>
            <a:off x="6893768" y="1850643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 </a:t>
            </a:r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bIT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2793740" y="180710"/>
            <a:ext cx="7833827" cy="1239894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placement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96CEBD-AF6C-0B92-0A94-2C8AA7603198}"/>
              </a:ext>
            </a:extLst>
          </p:cNvPr>
          <p:cNvSpPr txBox="1">
            <a:spLocks/>
          </p:cNvSpPr>
          <p:nvPr/>
        </p:nvSpPr>
        <p:spPr>
          <a:xfrm>
            <a:off x="2642118" y="3694922"/>
            <a:ext cx="1817915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85 %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0F17CC-2CD9-39F1-3616-13841C420119}"/>
              </a:ext>
            </a:extLst>
          </p:cNvPr>
          <p:cNvSpPr txBox="1">
            <a:spLocks/>
          </p:cNvSpPr>
          <p:nvPr/>
        </p:nvSpPr>
        <p:spPr>
          <a:xfrm>
            <a:off x="8461309" y="3694922"/>
            <a:ext cx="2067738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72.3%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7054613-574E-7181-4F3F-6E332538A3E4}"/>
              </a:ext>
            </a:extLst>
          </p:cNvPr>
          <p:cNvSpPr txBox="1">
            <a:spLocks/>
          </p:cNvSpPr>
          <p:nvPr/>
        </p:nvSpPr>
        <p:spPr>
          <a:xfrm>
            <a:off x="5233694" y="5778759"/>
            <a:ext cx="2412741" cy="304801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www.srivakarjobs.com</a:t>
            </a:r>
          </a:p>
        </p:txBody>
      </p:sp>
    </p:spTree>
    <p:extLst>
      <p:ext uri="{BB962C8B-B14F-4D97-AF65-F5344CB8AC3E}">
        <p14:creationId xmlns:p14="http://schemas.microsoft.com/office/powerpoint/2010/main" val="1726787140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645" y="1864230"/>
            <a:ext cx="4495800" cy="1130897"/>
          </a:xfrm>
        </p:spPr>
        <p:txBody>
          <a:bodyPr>
            <a:noAutofit/>
          </a:bodyPr>
          <a:lstStyle/>
          <a:p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kpr</a:t>
            </a:r>
            <a:r>
              <a:rPr lang="en-IN" sz="9600" dirty="0">
                <a:latin typeface="Berlin Sans FB Demi" panose="020E0802020502020306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198798-D19F-A0EF-E070-B666CB46F768}"/>
              </a:ext>
            </a:extLst>
          </p:cNvPr>
          <p:cNvSpPr txBox="1">
            <a:spLocks/>
          </p:cNvSpPr>
          <p:nvPr/>
        </p:nvSpPr>
        <p:spPr>
          <a:xfrm>
            <a:off x="6893768" y="1850643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 </a:t>
            </a:r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bIT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2793740" y="180710"/>
            <a:ext cx="7833827" cy="1239894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5400" dirty="0">
                <a:latin typeface="Berlin Sans FB Demi" panose="020E0802020502020306" pitchFamily="34" charset="0"/>
              </a:rPr>
              <a:t>Average salary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96CEBD-AF6C-0B92-0A94-2C8AA7603198}"/>
              </a:ext>
            </a:extLst>
          </p:cNvPr>
          <p:cNvSpPr txBox="1">
            <a:spLocks/>
          </p:cNvSpPr>
          <p:nvPr/>
        </p:nvSpPr>
        <p:spPr>
          <a:xfrm>
            <a:off x="2642118" y="3694922"/>
            <a:ext cx="1817915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4.3 lpa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0F17CC-2CD9-39F1-3616-13841C420119}"/>
              </a:ext>
            </a:extLst>
          </p:cNvPr>
          <p:cNvSpPr txBox="1">
            <a:spLocks/>
          </p:cNvSpPr>
          <p:nvPr/>
        </p:nvSpPr>
        <p:spPr>
          <a:xfrm>
            <a:off x="8461309" y="3694922"/>
            <a:ext cx="1817914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3.5</a:t>
            </a:r>
          </a:p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lpa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7054613-574E-7181-4F3F-6E332538A3E4}"/>
              </a:ext>
            </a:extLst>
          </p:cNvPr>
          <p:cNvSpPr txBox="1">
            <a:spLocks/>
          </p:cNvSpPr>
          <p:nvPr/>
        </p:nvSpPr>
        <p:spPr>
          <a:xfrm>
            <a:off x="5233694" y="5778759"/>
            <a:ext cx="2412741" cy="304801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www.srivakarjobs.com</a:t>
            </a:r>
          </a:p>
        </p:txBody>
      </p:sp>
    </p:spTree>
    <p:extLst>
      <p:ext uri="{BB962C8B-B14F-4D97-AF65-F5344CB8AC3E}">
        <p14:creationId xmlns:p14="http://schemas.microsoft.com/office/powerpoint/2010/main" val="1445595285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645" y="1864230"/>
            <a:ext cx="4495800" cy="1130897"/>
          </a:xfrm>
        </p:spPr>
        <p:txBody>
          <a:bodyPr>
            <a:noAutofit/>
          </a:bodyPr>
          <a:lstStyle/>
          <a:p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kpr</a:t>
            </a:r>
            <a:endParaRPr lang="en-IN" sz="9600" dirty="0">
              <a:latin typeface="Berlin Sans FB Demi" panose="020E0802020502020306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198798-D19F-A0EF-E070-B666CB46F768}"/>
              </a:ext>
            </a:extLst>
          </p:cNvPr>
          <p:cNvSpPr txBox="1">
            <a:spLocks/>
          </p:cNvSpPr>
          <p:nvPr/>
        </p:nvSpPr>
        <p:spPr>
          <a:xfrm>
            <a:off x="6893768" y="1850643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 </a:t>
            </a:r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bIT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2523150" y="254058"/>
            <a:ext cx="7833827" cy="1239894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5400" dirty="0">
                <a:latin typeface="Berlin Sans FB Demi" panose="020E0802020502020306" pitchFamily="34" charset="0"/>
              </a:rPr>
              <a:t>Companies visited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96CEBD-AF6C-0B92-0A94-2C8AA7603198}"/>
              </a:ext>
            </a:extLst>
          </p:cNvPr>
          <p:cNvSpPr txBox="1">
            <a:spLocks/>
          </p:cNvSpPr>
          <p:nvPr/>
        </p:nvSpPr>
        <p:spPr>
          <a:xfrm>
            <a:off x="2642118" y="3694922"/>
            <a:ext cx="1817915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120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0F17CC-2CD9-39F1-3616-13841C420119}"/>
              </a:ext>
            </a:extLst>
          </p:cNvPr>
          <p:cNvSpPr txBox="1">
            <a:spLocks/>
          </p:cNvSpPr>
          <p:nvPr/>
        </p:nvSpPr>
        <p:spPr>
          <a:xfrm>
            <a:off x="8461309" y="3694922"/>
            <a:ext cx="1817914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155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7054613-574E-7181-4F3F-6E332538A3E4}"/>
              </a:ext>
            </a:extLst>
          </p:cNvPr>
          <p:cNvSpPr txBox="1">
            <a:spLocks/>
          </p:cNvSpPr>
          <p:nvPr/>
        </p:nvSpPr>
        <p:spPr>
          <a:xfrm>
            <a:off x="5233694" y="5778759"/>
            <a:ext cx="2412741" cy="304801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www.srivakarjobs.com</a:t>
            </a:r>
          </a:p>
        </p:txBody>
      </p:sp>
    </p:spTree>
    <p:extLst>
      <p:ext uri="{BB962C8B-B14F-4D97-AF65-F5344CB8AC3E}">
        <p14:creationId xmlns:p14="http://schemas.microsoft.com/office/powerpoint/2010/main" val="3184880442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232</TotalTime>
  <Words>638</Words>
  <Application>Microsoft Office PowerPoint</Application>
  <PresentationFormat>Widescreen</PresentationFormat>
  <Paragraphs>384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Berlin Sans FB Demi</vt:lpstr>
      <vt:lpstr>Calibri</vt:lpstr>
      <vt:lpstr>Gill Sans MT</vt:lpstr>
      <vt:lpstr>Times New Roman</vt:lpstr>
      <vt:lpstr>Parcel</vt:lpstr>
      <vt:lpstr>kpr Vs bit</vt:lpstr>
      <vt:lpstr>kpr </vt:lpstr>
      <vt:lpstr>kpr </vt:lpstr>
      <vt:lpstr>kpr </vt:lpstr>
      <vt:lpstr>kpr </vt:lpstr>
      <vt:lpstr>kpr </vt:lpstr>
      <vt:lpstr>kpr </vt:lpstr>
      <vt:lpstr>kpr </vt:lpstr>
      <vt:lpstr>kpr</vt:lpstr>
      <vt:lpstr>kpr</vt:lpstr>
      <vt:lpstr>kpr </vt:lpstr>
      <vt:lpstr>kpr </vt:lpstr>
      <vt:lpstr>kpr 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 Vs RIT</dc:title>
  <dc:creator>DHIVAKAR RAVIRAM R P</dc:creator>
  <cp:lastModifiedBy>DHIVAKAR RAVIRAM R P</cp:lastModifiedBy>
  <cp:revision>3</cp:revision>
  <dcterms:created xsi:type="dcterms:W3CDTF">2023-06-08T08:10:33Z</dcterms:created>
  <dcterms:modified xsi:type="dcterms:W3CDTF">2023-06-20T07:33:37Z</dcterms:modified>
</cp:coreProperties>
</file>